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5" r:id="rId18"/>
    <p:sldId id="274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8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ABED9-2CBB-4F51-A61D-D6C5B66717DE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F3738-CD0A-4A05-BA24-77F8E7A28F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64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F3738-CD0A-4A05-BA24-77F8E7A28FC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175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2DB82CB0-9835-A239-8F98-F4B5FCF0C411}"/>
              </a:ext>
            </a:extLst>
          </p:cNvPr>
          <p:cNvSpPr/>
          <p:nvPr/>
        </p:nvSpPr>
        <p:spPr>
          <a:xfrm>
            <a:off x="-22817" y="12192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5E04CD7-F6F8-7075-C379-563282890F8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3AF3BB7-CF44-19BE-AD29-265BD9677680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54DF539D-3F37-80C1-049A-8E79E49001D6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5464B93-FA3C-BD1E-AA49-00C199833D01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D0D2E72-7672-9C05-065B-842AC2479E03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DEE5891-8839-4112-0B29-36DF25A6F2C1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97546E6-314F-A0CF-0D22-C7ED36A484B9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6BF4AC5-EA79-A077-D3A4-3867FD654C45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49A6D01-7E82-5E6E-A9FF-0D86BB285F9B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2C1619C-7703-197B-7FC8-6A055078340F}"/>
              </a:ext>
            </a:extLst>
          </p:cNvPr>
          <p:cNvSpPr/>
          <p:nvPr/>
        </p:nvSpPr>
        <p:spPr>
          <a:xfrm>
            <a:off x="14300200" y="8763000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7951013-4580-0994-EAD6-0A5F6BA21B36}"/>
              </a:ext>
            </a:extLst>
          </p:cNvPr>
          <p:cNvSpPr/>
          <p:nvPr/>
        </p:nvSpPr>
        <p:spPr>
          <a:xfrm>
            <a:off x="14300200" y="8763000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075487E-EFE5-A48C-A300-7C48D3403402}"/>
              </a:ext>
            </a:extLst>
          </p:cNvPr>
          <p:cNvSpPr/>
          <p:nvPr/>
        </p:nvSpPr>
        <p:spPr>
          <a:xfrm>
            <a:off x="14411585" y="8763000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4C8FC5B-E89D-1928-F759-E05BD91E3237}"/>
              </a:ext>
            </a:extLst>
          </p:cNvPr>
          <p:cNvSpPr/>
          <p:nvPr/>
        </p:nvSpPr>
        <p:spPr>
          <a:xfrm>
            <a:off x="14396595" y="8855945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290240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496529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B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704406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20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8 minuti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49"/>
          <a:stretch>
            <a:fillRect/>
          </a:stretch>
        </p:blipFill>
        <p:spPr>
          <a:xfrm>
            <a:off x="0" y="1"/>
            <a:ext cx="6108496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08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</Words>
  <Application>Microsoft Office PowerPoint</Application>
  <PresentationFormat>Personalizzato</PresentationFormat>
  <Paragraphs>21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20 minuti - video riassuntivo di soli 8 minuti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3</cp:revision>
  <dcterms:created xsi:type="dcterms:W3CDTF">2006-08-16T00:00:00Z</dcterms:created>
  <dcterms:modified xsi:type="dcterms:W3CDTF">2026-09-30T00:01:30Z</dcterms:modified>
</cp:coreProperties>
</file>