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5" r:id="rId17"/>
    <p:sldId id="274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3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132" y="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hiesaavventista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" r="-5" b="336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F4E2957B-DB4B-A8B0-0A81-5344CC6A9577}"/>
              </a:ext>
            </a:extLst>
          </p:cNvPr>
          <p:cNvSpPr/>
          <p:nvPr/>
        </p:nvSpPr>
        <p:spPr>
          <a:xfrm>
            <a:off x="-406400" y="8458200"/>
            <a:ext cx="6553200" cy="533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Bookman Old Style" panose="02050604050505020204" pitchFamily="18" charset="0"/>
              </a:rPr>
              <a:t>https://emanuelebernava.it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19EDA3C7-545C-FDB3-6701-DB09E9997F06}"/>
              </a:ext>
            </a:extLst>
          </p:cNvPr>
          <p:cNvSpPr/>
          <p:nvPr/>
        </p:nvSpPr>
        <p:spPr>
          <a:xfrm>
            <a:off x="10718800" y="0"/>
            <a:ext cx="6553200" cy="533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Bookman Old Style" panose="02050604050505020204" pitchFamily="18" charset="0"/>
              </a:rPr>
              <a:t>Emanuele Bernava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E1A532EB-8191-276F-BCF8-E948549982D0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12A965DF-C0A7-6DF5-F91F-A76B3B6CC18B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B2C6119C-7B91-52FA-1FC4-A8A17FF27287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D8342D61-BF8C-C4D2-F76A-4E0F7D197698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DA8A1AC5-E89A-7844-C106-BCAEE396DE5E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2C01641A-A002-8250-09E5-023CEF225F4D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0164F9C6-F2DC-747A-64D0-4EC15694DB10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BE1ABB42-757E-C8E4-F2B0-548EDE25007B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ECC17DBF-9911-61B7-B997-2797DC46EFC6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42982D82-D37C-92FB-8ECD-3EE379DE1001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72138893-A4D3-03DC-7D8A-7E4F72ADE934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18427339-4842-FD3D-7AF8-31C9E530A43A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35E98F1F-E811-351D-3483-FDA31354F3C6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64BDA9F-183E-EE9F-CF05-BA7A41405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9315"/>
            <a:ext cx="15392400" cy="912468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801B6B26-AD2E-5A63-CCDD-AC57032111B1}"/>
              </a:ext>
            </a:extLst>
          </p:cNvPr>
          <p:cNvSpPr/>
          <p:nvPr/>
        </p:nvSpPr>
        <p:spPr>
          <a:xfrm>
            <a:off x="7112000" y="7263714"/>
            <a:ext cx="9144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A54891B-6ABD-2FFE-7C2D-7C51D2A657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000"/>
          <a:stretch>
            <a:fillRect/>
          </a:stretch>
        </p:blipFill>
        <p:spPr>
          <a:xfrm>
            <a:off x="11031456" y="7696200"/>
            <a:ext cx="4631420" cy="129540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51E606EE-92EF-5AAD-836C-E3244C19B767}"/>
              </a:ext>
            </a:extLst>
          </p:cNvPr>
          <p:cNvSpPr/>
          <p:nvPr/>
        </p:nvSpPr>
        <p:spPr>
          <a:xfrm>
            <a:off x="50800" y="44029"/>
            <a:ext cx="784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APPROFONDIMENTI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788DC01-0456-3907-603E-59255E444CE8}"/>
              </a:ext>
            </a:extLst>
          </p:cNvPr>
          <p:cNvSpPr txBox="1"/>
          <p:nvPr/>
        </p:nvSpPr>
        <p:spPr>
          <a:xfrm>
            <a:off x="7566013" y="7075865"/>
            <a:ext cx="82359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/>
              <a:t>Chiama o scrivici su Whatsapp: +393397290242</a:t>
            </a:r>
          </a:p>
        </p:txBody>
      </p:sp>
    </p:spTree>
    <p:extLst>
      <p:ext uri="{BB962C8B-B14F-4D97-AF65-F5344CB8AC3E}">
        <p14:creationId xmlns:p14="http://schemas.microsoft.com/office/powerpoint/2010/main" val="2921320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3C87E-9C67-CF53-724A-4EB8853A7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ADC20518-81FF-0CBB-F05F-2FAC83A35AB1}"/>
              </a:ext>
            </a:extLst>
          </p:cNvPr>
          <p:cNvSpPr/>
          <p:nvPr/>
        </p:nvSpPr>
        <p:spPr>
          <a:xfrm>
            <a:off x="7112000" y="7263714"/>
            <a:ext cx="9144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C1B860-FD23-94A6-9CC0-AF60040AA0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000"/>
          <a:stretch>
            <a:fillRect/>
          </a:stretch>
        </p:blipFill>
        <p:spPr>
          <a:xfrm>
            <a:off x="913381" y="7501740"/>
            <a:ext cx="4631420" cy="12954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6DFB34D-0031-9A4D-C857-686527FDF6A3}"/>
              </a:ext>
            </a:extLst>
          </p:cNvPr>
          <p:cNvSpPr txBox="1"/>
          <p:nvPr/>
        </p:nvSpPr>
        <p:spPr>
          <a:xfrm>
            <a:off x="6455721" y="8365909"/>
            <a:ext cx="8886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Chiama o scrivici su Whatsapp: +393397290242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61409FC-F494-254E-8DB1-082197096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277" y="193316"/>
            <a:ext cx="6812272" cy="817259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2414EDB-CC64-1088-A4F6-EAE3EC861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461" y="556884"/>
            <a:ext cx="5486400" cy="7175921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18181844-7335-D2D7-4800-DB1F6AD124FE}"/>
              </a:ext>
            </a:extLst>
          </p:cNvPr>
          <p:cNvSpPr/>
          <p:nvPr/>
        </p:nvSpPr>
        <p:spPr>
          <a:xfrm>
            <a:off x="50800" y="44029"/>
            <a:ext cx="784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APPROFONDIMENTI</a:t>
            </a:r>
          </a:p>
        </p:txBody>
      </p:sp>
    </p:spTree>
    <p:extLst>
      <p:ext uri="{BB962C8B-B14F-4D97-AF65-F5344CB8AC3E}">
        <p14:creationId xmlns:p14="http://schemas.microsoft.com/office/powerpoint/2010/main" val="4197549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F6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2BEFA9-F958-A6D9-94DC-BF8C16D2D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DB73BB-7676-7263-DAD7-D2D6BA925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63" y="4293202"/>
            <a:ext cx="14020800" cy="1767417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FFFF00"/>
                </a:solidFill>
              </a:rPr>
              <a:t>Per approfondire:</a:t>
            </a:r>
            <a:br>
              <a:rPr lang="it-IT" dirty="0"/>
            </a:br>
            <a:r>
              <a:rPr lang="it-IT" dirty="0">
                <a:solidFill>
                  <a:schemeClr val="bg1"/>
                </a:solidFill>
              </a:rPr>
              <a:t>- podcast audio di 23 minuti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dirty="0">
                <a:solidFill>
                  <a:schemeClr val="bg1"/>
                </a:solidFill>
              </a:rPr>
              <a:t>- video riassuntivo di soli 7 minuti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dirty="0">
                <a:solidFill>
                  <a:schemeClr val="bg1"/>
                </a:solidFill>
              </a:rPr>
              <a:t>sito web: https://emanuelebernava.it</a:t>
            </a:r>
          </a:p>
        </p:txBody>
      </p:sp>
      <p:pic>
        <p:nvPicPr>
          <p:cNvPr id="5" name="Segnaposto contenuto 4" descr="Immagine che contiene modello, punto&#10;&#10;Il contenuto generato dall'IA potrebbe non essere corretto.">
            <a:extLst>
              <a:ext uri="{FF2B5EF4-FFF2-40B4-BE49-F238E27FC236}">
                <a16:creationId xmlns:a16="http://schemas.microsoft.com/office/drawing/2014/main" id="{63F56D9E-FDEB-C038-051E-B39ED40CE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162" y="5176911"/>
            <a:ext cx="3551079" cy="3504456"/>
          </a:xfr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31CB723-F49A-72C3-4AFA-4FCB0E1EC100}"/>
              </a:ext>
            </a:extLst>
          </p:cNvPr>
          <p:cNvSpPr txBox="1"/>
          <p:nvPr/>
        </p:nvSpPr>
        <p:spPr>
          <a:xfrm>
            <a:off x="611163" y="7098681"/>
            <a:ext cx="10994668" cy="1345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67"/>
              </a:spcAft>
            </a:pPr>
            <a:r>
              <a:rPr lang="it-IT" sz="24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SEGUI GLI APPROFONDIMENTI SULLA SCUOLA DEL SABATO, PODCAST AUDIO E PODCAST VIDEO, SUL CANALE YOUTUBE, ECCOVI IL QR PER ACCEDERE DIRETTAMENTE A YOUTUBE</a:t>
            </a:r>
            <a:endParaRPr lang="it-IT" sz="1867" kern="100" dirty="0">
              <a:solidFill>
                <a:srgbClr val="FFFFFF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 descr="Immagine che contiene testo, Carattere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55E286B7-B706-9B3A-704F-7DDECC372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1149"/>
          <a:stretch>
            <a:fillRect/>
          </a:stretch>
        </p:blipFill>
        <p:spPr>
          <a:xfrm>
            <a:off x="0" y="1"/>
            <a:ext cx="6108496" cy="360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7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104</Words>
  <Application>Microsoft Office PowerPoint</Application>
  <PresentationFormat>Personalizzato</PresentationFormat>
  <Paragraphs>21</Paragraphs>
  <Slides>17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2" baseType="lpstr">
      <vt:lpstr>Aptos</vt:lpstr>
      <vt:lpstr>Arial</vt:lpstr>
      <vt:lpstr>Bookman Old Style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 approfondire: - podcast audio di 23 minuti - video riassuntivo di soli 7 minuti sito web: https://emanuelebernava.it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HP-PAV</dc:creator>
  <cp:lastModifiedBy>Bernava Emanuele</cp:lastModifiedBy>
  <cp:revision>2</cp:revision>
  <dcterms:created xsi:type="dcterms:W3CDTF">2006-08-16T00:00:00Z</dcterms:created>
  <dcterms:modified xsi:type="dcterms:W3CDTF">2026-10-15T01:30:56Z</dcterms:modified>
</cp:coreProperties>
</file>