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5" r:id="rId16"/>
    <p:sldId id="274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31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77B18-EA59-4AFE-948A-1CED531B8389}" type="datetimeFigureOut">
              <a:rPr lang="it-IT" smtClean="0"/>
              <a:t>26/10/2026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77309-E422-427F-973B-2E799FDA00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02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77309-E422-427F-973B-2E799FDA007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455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iesaavventis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-177800" y="24539"/>
            <a:ext cx="16433800" cy="91059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0A98365-89BC-84A1-F6AC-DEBE301056B5}"/>
              </a:ext>
            </a:extLst>
          </p:cNvPr>
          <p:cNvSpPr/>
          <p:nvPr/>
        </p:nvSpPr>
        <p:spPr>
          <a:xfrm>
            <a:off x="9956800" y="857250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ookman Old Style" panose="02050604050505020204" pitchFamily="18" charset="0"/>
              </a:rPr>
              <a:t>https://emanuelebernava.it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E94A79EE-EA3F-6003-1805-D67860A1367A}"/>
              </a:ext>
            </a:extLst>
          </p:cNvPr>
          <p:cNvSpPr/>
          <p:nvPr/>
        </p:nvSpPr>
        <p:spPr>
          <a:xfrm>
            <a:off x="-558800" y="22860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bg2">
                    <a:lumMod val="50000"/>
                  </a:schemeClr>
                </a:solidFill>
                <a:latin typeface="Bookman Old Style" panose="02050604050505020204" pitchFamily="18" charset="0"/>
              </a:rPr>
              <a:t>Emanuele Bernava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10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2941"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52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52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52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4BDA9F-183E-EE9F-CF05-BA7A414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9315"/>
            <a:ext cx="15392400" cy="91246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01B6B26-AD2E-5A63-CCDD-AC57032111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54891B-6ABD-2FFE-7C2D-7C51D2A65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000"/>
          <a:stretch>
            <a:fillRect/>
          </a:stretch>
        </p:blipFill>
        <p:spPr>
          <a:xfrm>
            <a:off x="11031456" y="7696200"/>
            <a:ext cx="4631420" cy="12954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1E606EE-92EF-5AAD-836C-E3244C19B767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788DC01-0456-3907-603E-59255E444CE8}"/>
              </a:ext>
            </a:extLst>
          </p:cNvPr>
          <p:cNvSpPr txBox="1"/>
          <p:nvPr/>
        </p:nvSpPr>
        <p:spPr>
          <a:xfrm>
            <a:off x="7566013" y="7075865"/>
            <a:ext cx="8235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</p:spTree>
    <p:extLst>
      <p:ext uri="{BB962C8B-B14F-4D97-AF65-F5344CB8AC3E}">
        <p14:creationId xmlns:p14="http://schemas.microsoft.com/office/powerpoint/2010/main" val="184034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C87E-9C67-CF53-724A-4EB8853A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DC20518-81FF-0CBB-F05F-2FAC83A35A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C1B860-FD23-94A6-9CC0-AF60040A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0"/>
          <a:stretch>
            <a:fillRect/>
          </a:stretch>
        </p:blipFill>
        <p:spPr>
          <a:xfrm>
            <a:off x="913381" y="7501740"/>
            <a:ext cx="4631420" cy="12954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DFB34D-0031-9A4D-C857-686527FDF6A3}"/>
              </a:ext>
            </a:extLst>
          </p:cNvPr>
          <p:cNvSpPr txBox="1"/>
          <p:nvPr/>
        </p:nvSpPr>
        <p:spPr>
          <a:xfrm>
            <a:off x="6455721" y="8365909"/>
            <a:ext cx="8886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1409FC-F494-254E-8DB1-08219709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277" y="193316"/>
            <a:ext cx="6812272" cy="81725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414EDB-CC64-1088-A4F6-EAE3EC861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61" y="556884"/>
            <a:ext cx="5486400" cy="717592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8181844-7335-D2D7-4800-DB1F6AD124FE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1225865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C6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EFA9-F958-A6D9-94DC-BF8C16D2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DB73BB-7676-7263-DAD7-D2D6BA92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3" y="4293202"/>
            <a:ext cx="14020800" cy="176741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</a:rPr>
              <a:t>Per approfondire:</a:t>
            </a:r>
            <a:br>
              <a:rPr lang="it-IT" dirty="0"/>
            </a:br>
            <a:r>
              <a:rPr lang="it-IT" dirty="0">
                <a:solidFill>
                  <a:schemeClr val="bg1"/>
                </a:solidFill>
              </a:rPr>
              <a:t>- podcast audio di 23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- video riassuntivo di soli 8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sito web: https://emanuelebernava.it</a:t>
            </a:r>
          </a:p>
        </p:txBody>
      </p:sp>
      <p:pic>
        <p:nvPicPr>
          <p:cNvPr id="5" name="Segnaposto contenuto 4" descr="Immagine che contiene modello, punto&#10;&#10;Il contenuto generato dall'IA potrebbe non essere corretto.">
            <a:extLst>
              <a:ext uri="{FF2B5EF4-FFF2-40B4-BE49-F238E27FC236}">
                <a16:creationId xmlns:a16="http://schemas.microsoft.com/office/drawing/2014/main" id="{63F56D9E-FDEB-C038-051E-B39ED40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162" y="5176911"/>
            <a:ext cx="3551079" cy="350445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1CB723-F49A-72C3-4AFA-4FCB0E1EC100}"/>
              </a:ext>
            </a:extLst>
          </p:cNvPr>
          <p:cNvSpPr txBox="1"/>
          <p:nvPr/>
        </p:nvSpPr>
        <p:spPr>
          <a:xfrm>
            <a:off x="611163" y="7098681"/>
            <a:ext cx="10994668" cy="134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67"/>
              </a:spcAft>
            </a:pPr>
            <a:r>
              <a:rPr lang="it-IT" sz="24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 GLI APPROFONDIMENTI SULLA SCUOLA DEL SABATO, PODCAST AUDIO E PODCAST VIDEO, SUL CANALE YOUTUBE, ECCOVI IL QR PER ACCEDERE DIRETTAMENTE A YOUTUBE</a:t>
            </a:r>
            <a:endParaRPr lang="it-IT" sz="1867" kern="100" dirty="0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5E286B7-B706-9B3A-704F-7DDECC37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49"/>
          <a:stretch>
            <a:fillRect/>
          </a:stretch>
        </p:blipFill>
        <p:spPr>
          <a:xfrm>
            <a:off x="0" y="1"/>
            <a:ext cx="6108496" cy="36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70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79</Words>
  <Application>Microsoft Office PowerPoint</Application>
  <PresentationFormat>Personalizzato</PresentationFormat>
  <Paragraphs>9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Aptos</vt:lpstr>
      <vt:lpstr>Arial</vt:lpstr>
      <vt:lpstr>Bookman Old Style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approfondire: - podcast audio di 23 minuti - video riassuntivo di soli 8 minuti sito web: https://emanuelebernava.it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HP-PAV</dc:creator>
  <cp:lastModifiedBy>Bernava Emanuele</cp:lastModifiedBy>
  <cp:revision>2</cp:revision>
  <dcterms:created xsi:type="dcterms:W3CDTF">2006-08-16T00:00:00Z</dcterms:created>
  <dcterms:modified xsi:type="dcterms:W3CDTF">2026-10-26T10:57:03Z</dcterms:modified>
</cp:coreProperties>
</file>